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4" r:id="rId3"/>
    <p:sldId id="325" r:id="rId5"/>
    <p:sldId id="327" r:id="rId6"/>
    <p:sldId id="328" r:id="rId7"/>
    <p:sldId id="329" r:id="rId8"/>
    <p:sldId id="330" r:id="rId9"/>
    <p:sldId id="331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7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2362"/>
    <a:srgbClr val="172F72"/>
    <a:srgbClr val="192969"/>
    <a:srgbClr val="FFFAE9"/>
    <a:srgbClr val="1A2566"/>
    <a:srgbClr val="333EAF"/>
    <a:srgbClr val="1C2261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307"/>
        <p:guide pos="38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228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image" Target="../media/image1.jpeg"/><Relationship Id="rId5" Type="http://schemas.openxmlformats.org/officeDocument/2006/relationships/tags" Target="../tags/tag67.xml"/><Relationship Id="rId49" Type="http://schemas.openxmlformats.org/officeDocument/2006/relationships/notesSlide" Target="../notesSlides/notesSlide1.xml"/><Relationship Id="rId48" Type="http://schemas.openxmlformats.org/officeDocument/2006/relationships/slideLayout" Target="../slideLayouts/slideLayout1.xml"/><Relationship Id="rId47" Type="http://schemas.openxmlformats.org/officeDocument/2006/relationships/tags" Target="../tags/tag88.xml"/><Relationship Id="rId46" Type="http://schemas.openxmlformats.org/officeDocument/2006/relationships/image" Target="../media/image21.png"/><Relationship Id="rId45" Type="http://schemas.openxmlformats.org/officeDocument/2006/relationships/image" Target="../media/image20.emf"/><Relationship Id="rId44" Type="http://schemas.openxmlformats.org/officeDocument/2006/relationships/tags" Target="../tags/tag87.xml"/><Relationship Id="rId43" Type="http://schemas.openxmlformats.org/officeDocument/2006/relationships/tags" Target="../tags/tag86.xml"/><Relationship Id="rId42" Type="http://schemas.openxmlformats.org/officeDocument/2006/relationships/tags" Target="../tags/tag85.xml"/><Relationship Id="rId41" Type="http://schemas.openxmlformats.org/officeDocument/2006/relationships/tags" Target="../tags/tag84.xml"/><Relationship Id="rId40" Type="http://schemas.openxmlformats.org/officeDocument/2006/relationships/image" Target="../media/image19.emf"/><Relationship Id="rId4" Type="http://schemas.openxmlformats.org/officeDocument/2006/relationships/tags" Target="../tags/tag66.xml"/><Relationship Id="rId39" Type="http://schemas.openxmlformats.org/officeDocument/2006/relationships/image" Target="../media/image18.emf"/><Relationship Id="rId38" Type="http://schemas.openxmlformats.org/officeDocument/2006/relationships/image" Target="../media/image17.svg"/><Relationship Id="rId37" Type="http://schemas.openxmlformats.org/officeDocument/2006/relationships/image" Target="../media/image16.png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83.xml"/><Relationship Id="rId33" Type="http://schemas.openxmlformats.org/officeDocument/2006/relationships/tags" Target="../tags/tag82.xml"/><Relationship Id="rId32" Type="http://schemas.openxmlformats.org/officeDocument/2006/relationships/tags" Target="../tags/tag81.xml"/><Relationship Id="rId31" Type="http://schemas.openxmlformats.org/officeDocument/2006/relationships/image" Target="../media/image13.png"/><Relationship Id="rId30" Type="http://schemas.openxmlformats.org/officeDocument/2006/relationships/tags" Target="../tags/tag80.xml"/><Relationship Id="rId3" Type="http://schemas.openxmlformats.org/officeDocument/2006/relationships/tags" Target="../tags/tag65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79.xml"/><Relationship Id="rId26" Type="http://schemas.openxmlformats.org/officeDocument/2006/relationships/image" Target="../media/image10.png"/><Relationship Id="rId25" Type="http://schemas.openxmlformats.org/officeDocument/2006/relationships/tags" Target="../tags/tag78.xml"/><Relationship Id="rId24" Type="http://schemas.openxmlformats.org/officeDocument/2006/relationships/tags" Target="../tags/tag77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64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image" Target="../media/image3.png"/><Relationship Id="rId10" Type="http://schemas.openxmlformats.org/officeDocument/2006/relationships/tags" Target="../tags/tag70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image" Target="../media/image2.jpeg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1.jpeg"/><Relationship Id="rId4" Type="http://schemas.openxmlformats.org/officeDocument/2006/relationships/tags" Target="../tags/tag92.xml"/><Relationship Id="rId34" Type="http://schemas.openxmlformats.org/officeDocument/2006/relationships/notesSlide" Target="../notesSlides/notesSlide2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108.xml"/><Relationship Id="rId31" Type="http://schemas.openxmlformats.org/officeDocument/2006/relationships/image" Target="../media/image23.png"/><Relationship Id="rId30" Type="http://schemas.openxmlformats.org/officeDocument/2006/relationships/image" Target="../media/image22.png"/><Relationship Id="rId3" Type="http://schemas.openxmlformats.org/officeDocument/2006/relationships/tags" Target="../tags/tag91.xml"/><Relationship Id="rId29" Type="http://schemas.openxmlformats.org/officeDocument/2006/relationships/tags" Target="../tags/tag107.xml"/><Relationship Id="rId28" Type="http://schemas.openxmlformats.org/officeDocument/2006/relationships/image" Target="../media/image18.emf"/><Relationship Id="rId27" Type="http://schemas.openxmlformats.org/officeDocument/2006/relationships/tags" Target="../tags/tag106.xml"/><Relationship Id="rId26" Type="http://schemas.openxmlformats.org/officeDocument/2006/relationships/tags" Target="../tags/tag105.xml"/><Relationship Id="rId25" Type="http://schemas.openxmlformats.org/officeDocument/2006/relationships/tags" Target="../tags/tag104.xml"/><Relationship Id="rId24" Type="http://schemas.openxmlformats.org/officeDocument/2006/relationships/image" Target="../media/image13.png"/><Relationship Id="rId23" Type="http://schemas.openxmlformats.org/officeDocument/2006/relationships/tags" Target="../tags/tag103.xml"/><Relationship Id="rId22" Type="http://schemas.openxmlformats.org/officeDocument/2006/relationships/image" Target="../media/image12.png"/><Relationship Id="rId21" Type="http://schemas.openxmlformats.org/officeDocument/2006/relationships/image" Target="../media/image11.png"/><Relationship Id="rId20" Type="http://schemas.openxmlformats.org/officeDocument/2006/relationships/image" Target="../media/image10.png"/><Relationship Id="rId2" Type="http://schemas.openxmlformats.org/officeDocument/2006/relationships/tags" Target="../tags/tag90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image" Target="../media/image3.png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image" Target="../media/image1.jpeg"/><Relationship Id="rId5" Type="http://schemas.openxmlformats.org/officeDocument/2006/relationships/tags" Target="../tags/tag113.xml"/><Relationship Id="rId46" Type="http://schemas.openxmlformats.org/officeDocument/2006/relationships/notesSlide" Target="../notesSlides/notesSlide3.xml"/><Relationship Id="rId45" Type="http://schemas.openxmlformats.org/officeDocument/2006/relationships/slideLayout" Target="../slideLayouts/slideLayout1.xml"/><Relationship Id="rId44" Type="http://schemas.openxmlformats.org/officeDocument/2006/relationships/tags" Target="../tags/tag134.xml"/><Relationship Id="rId43" Type="http://schemas.openxmlformats.org/officeDocument/2006/relationships/image" Target="../media/image24.png"/><Relationship Id="rId42" Type="http://schemas.openxmlformats.org/officeDocument/2006/relationships/image" Target="../media/image20.emf"/><Relationship Id="rId41" Type="http://schemas.openxmlformats.org/officeDocument/2006/relationships/tags" Target="../tags/tag133.xml"/><Relationship Id="rId40" Type="http://schemas.openxmlformats.org/officeDocument/2006/relationships/tags" Target="../tags/tag132.xml"/><Relationship Id="rId4" Type="http://schemas.openxmlformats.org/officeDocument/2006/relationships/tags" Target="../tags/tag112.xml"/><Relationship Id="rId39" Type="http://schemas.openxmlformats.org/officeDocument/2006/relationships/tags" Target="../tags/tag131.xml"/><Relationship Id="rId38" Type="http://schemas.openxmlformats.org/officeDocument/2006/relationships/tags" Target="../tags/tag130.xml"/><Relationship Id="rId37" Type="http://schemas.openxmlformats.org/officeDocument/2006/relationships/image" Target="../media/image18.emf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129.xml"/><Relationship Id="rId33" Type="http://schemas.openxmlformats.org/officeDocument/2006/relationships/tags" Target="../tags/tag128.xml"/><Relationship Id="rId32" Type="http://schemas.openxmlformats.org/officeDocument/2006/relationships/tags" Target="../tags/tag127.xml"/><Relationship Id="rId31" Type="http://schemas.openxmlformats.org/officeDocument/2006/relationships/image" Target="../media/image13.png"/><Relationship Id="rId30" Type="http://schemas.openxmlformats.org/officeDocument/2006/relationships/tags" Target="../tags/tag126.xml"/><Relationship Id="rId3" Type="http://schemas.openxmlformats.org/officeDocument/2006/relationships/tags" Target="../tags/tag111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125.xml"/><Relationship Id="rId26" Type="http://schemas.openxmlformats.org/officeDocument/2006/relationships/image" Target="../media/image10.png"/><Relationship Id="rId25" Type="http://schemas.openxmlformats.org/officeDocument/2006/relationships/tags" Target="../tags/tag124.xml"/><Relationship Id="rId24" Type="http://schemas.openxmlformats.org/officeDocument/2006/relationships/tags" Target="../tags/tag123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tags" Target="../tags/tag110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image" Target="../media/image3.png"/><Relationship Id="rId10" Type="http://schemas.openxmlformats.org/officeDocument/2006/relationships/tags" Target="../tags/tag116.xml"/><Relationship Id="rId1" Type="http://schemas.openxmlformats.org/officeDocument/2006/relationships/tags" Target="../tags/tag10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3.png"/><Relationship Id="rId7" Type="http://schemas.openxmlformats.org/officeDocument/2006/relationships/tags" Target="../tags/tag140.xml"/><Relationship Id="rId6" Type="http://schemas.openxmlformats.org/officeDocument/2006/relationships/image" Target="../media/image2.jpeg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150.xml"/><Relationship Id="rId26" Type="http://schemas.openxmlformats.org/officeDocument/2006/relationships/image" Target="../media/image30.png"/><Relationship Id="rId25" Type="http://schemas.openxmlformats.org/officeDocument/2006/relationships/image" Target="../media/image29.png"/><Relationship Id="rId24" Type="http://schemas.openxmlformats.org/officeDocument/2006/relationships/image" Target="../media/image28.png"/><Relationship Id="rId23" Type="http://schemas.openxmlformats.org/officeDocument/2006/relationships/image" Target="../media/image27.jpeg"/><Relationship Id="rId22" Type="http://schemas.openxmlformats.org/officeDocument/2006/relationships/image" Target="../media/image26.jpeg"/><Relationship Id="rId21" Type="http://schemas.openxmlformats.org/officeDocument/2006/relationships/image" Target="../media/image25.jpeg"/><Relationship Id="rId20" Type="http://schemas.openxmlformats.org/officeDocument/2006/relationships/image" Target="../media/image18.emf"/><Relationship Id="rId2" Type="http://schemas.openxmlformats.org/officeDocument/2006/relationships/tags" Target="../tags/tag136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image" Target="../media/image13.png"/><Relationship Id="rId15" Type="http://schemas.openxmlformats.org/officeDocument/2006/relationships/tags" Target="../tags/tag146.xml"/><Relationship Id="rId14" Type="http://schemas.openxmlformats.org/officeDocument/2006/relationships/image" Target="../media/image11.png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image" Target="../media/image1.jpeg"/><Relationship Id="rId5" Type="http://schemas.openxmlformats.org/officeDocument/2006/relationships/tags" Target="../tags/tag155.xml"/><Relationship Id="rId47" Type="http://schemas.openxmlformats.org/officeDocument/2006/relationships/notesSlide" Target="../notesSlides/notesSlide5.xml"/><Relationship Id="rId46" Type="http://schemas.openxmlformats.org/officeDocument/2006/relationships/slideLayout" Target="../slideLayouts/slideLayout1.xml"/><Relationship Id="rId45" Type="http://schemas.openxmlformats.org/officeDocument/2006/relationships/tags" Target="../tags/tag176.xml"/><Relationship Id="rId44" Type="http://schemas.openxmlformats.org/officeDocument/2006/relationships/image" Target="../media/image32.png"/><Relationship Id="rId43" Type="http://schemas.openxmlformats.org/officeDocument/2006/relationships/image" Target="../media/image31.jpeg"/><Relationship Id="rId42" Type="http://schemas.openxmlformats.org/officeDocument/2006/relationships/image" Target="../media/image20.emf"/><Relationship Id="rId41" Type="http://schemas.openxmlformats.org/officeDocument/2006/relationships/tags" Target="../tags/tag175.xml"/><Relationship Id="rId40" Type="http://schemas.openxmlformats.org/officeDocument/2006/relationships/tags" Target="../tags/tag174.xml"/><Relationship Id="rId4" Type="http://schemas.openxmlformats.org/officeDocument/2006/relationships/tags" Target="../tags/tag154.xml"/><Relationship Id="rId39" Type="http://schemas.openxmlformats.org/officeDocument/2006/relationships/tags" Target="../tags/tag173.xml"/><Relationship Id="rId38" Type="http://schemas.openxmlformats.org/officeDocument/2006/relationships/tags" Target="../tags/tag172.xml"/><Relationship Id="rId37" Type="http://schemas.openxmlformats.org/officeDocument/2006/relationships/image" Target="../media/image18.emf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171.xml"/><Relationship Id="rId33" Type="http://schemas.openxmlformats.org/officeDocument/2006/relationships/tags" Target="../tags/tag170.xml"/><Relationship Id="rId32" Type="http://schemas.openxmlformats.org/officeDocument/2006/relationships/tags" Target="../tags/tag169.xml"/><Relationship Id="rId31" Type="http://schemas.openxmlformats.org/officeDocument/2006/relationships/image" Target="../media/image13.png"/><Relationship Id="rId30" Type="http://schemas.openxmlformats.org/officeDocument/2006/relationships/tags" Target="../tags/tag168.xml"/><Relationship Id="rId3" Type="http://schemas.openxmlformats.org/officeDocument/2006/relationships/tags" Target="../tags/tag153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167.xml"/><Relationship Id="rId26" Type="http://schemas.openxmlformats.org/officeDocument/2006/relationships/image" Target="../media/image10.png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tags" Target="../tags/tag152.xml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image" Target="../media/image3.png"/><Relationship Id="rId10" Type="http://schemas.openxmlformats.org/officeDocument/2006/relationships/tags" Target="../tags/tag158.xml"/><Relationship Id="rId1" Type="http://schemas.openxmlformats.org/officeDocument/2006/relationships/tags" Target="../tags/tag15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image" Target="../media/image1.jpeg"/><Relationship Id="rId5" Type="http://schemas.openxmlformats.org/officeDocument/2006/relationships/tags" Target="../tags/tag181.xml"/><Relationship Id="rId47" Type="http://schemas.openxmlformats.org/officeDocument/2006/relationships/notesSlide" Target="../notesSlides/notesSlide6.xml"/><Relationship Id="rId46" Type="http://schemas.openxmlformats.org/officeDocument/2006/relationships/slideLayout" Target="../slideLayouts/slideLayout1.xml"/><Relationship Id="rId45" Type="http://schemas.openxmlformats.org/officeDocument/2006/relationships/tags" Target="../tags/tag202.xml"/><Relationship Id="rId44" Type="http://schemas.openxmlformats.org/officeDocument/2006/relationships/image" Target="../media/image20.emf"/><Relationship Id="rId43" Type="http://schemas.openxmlformats.org/officeDocument/2006/relationships/tags" Target="../tags/tag201.xml"/><Relationship Id="rId42" Type="http://schemas.openxmlformats.org/officeDocument/2006/relationships/tags" Target="../tags/tag200.xml"/><Relationship Id="rId41" Type="http://schemas.openxmlformats.org/officeDocument/2006/relationships/tags" Target="../tags/tag199.xml"/><Relationship Id="rId40" Type="http://schemas.openxmlformats.org/officeDocument/2006/relationships/tags" Target="../tags/tag198.xml"/><Relationship Id="rId4" Type="http://schemas.openxmlformats.org/officeDocument/2006/relationships/tags" Target="../tags/tag180.xml"/><Relationship Id="rId39" Type="http://schemas.openxmlformats.org/officeDocument/2006/relationships/image" Target="../media/image18.emf"/><Relationship Id="rId38" Type="http://schemas.openxmlformats.org/officeDocument/2006/relationships/image" Target="../media/image17.svg"/><Relationship Id="rId37" Type="http://schemas.openxmlformats.org/officeDocument/2006/relationships/image" Target="../media/image16.png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197.xml"/><Relationship Id="rId33" Type="http://schemas.openxmlformats.org/officeDocument/2006/relationships/tags" Target="../tags/tag196.xml"/><Relationship Id="rId32" Type="http://schemas.openxmlformats.org/officeDocument/2006/relationships/tags" Target="../tags/tag195.xml"/><Relationship Id="rId31" Type="http://schemas.openxmlformats.org/officeDocument/2006/relationships/image" Target="../media/image13.png"/><Relationship Id="rId30" Type="http://schemas.openxmlformats.org/officeDocument/2006/relationships/tags" Target="../tags/tag194.xml"/><Relationship Id="rId3" Type="http://schemas.openxmlformats.org/officeDocument/2006/relationships/tags" Target="../tags/tag179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193.xml"/><Relationship Id="rId26" Type="http://schemas.openxmlformats.org/officeDocument/2006/relationships/image" Target="../media/image10.png"/><Relationship Id="rId25" Type="http://schemas.openxmlformats.org/officeDocument/2006/relationships/tags" Target="../tags/tag192.xml"/><Relationship Id="rId24" Type="http://schemas.openxmlformats.org/officeDocument/2006/relationships/tags" Target="../tags/tag191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8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image" Target="../media/image3.png"/><Relationship Id="rId10" Type="http://schemas.openxmlformats.org/officeDocument/2006/relationships/tags" Target="../tags/tag184.xml"/><Relationship Id="rId1" Type="http://schemas.openxmlformats.org/officeDocument/2006/relationships/tags" Target="../tags/tag17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image" Target="../media/image1.jpeg"/><Relationship Id="rId50" Type="http://schemas.openxmlformats.org/officeDocument/2006/relationships/notesSlide" Target="../notesSlides/notesSlide7.xml"/><Relationship Id="rId5" Type="http://schemas.openxmlformats.org/officeDocument/2006/relationships/tags" Target="../tags/tag207.xml"/><Relationship Id="rId49" Type="http://schemas.openxmlformats.org/officeDocument/2006/relationships/slideLayout" Target="../slideLayouts/slideLayout1.xml"/><Relationship Id="rId48" Type="http://schemas.openxmlformats.org/officeDocument/2006/relationships/tags" Target="../tags/tag227.xml"/><Relationship Id="rId47" Type="http://schemas.openxmlformats.org/officeDocument/2006/relationships/image" Target="../media/image28.png"/><Relationship Id="rId46" Type="http://schemas.openxmlformats.org/officeDocument/2006/relationships/image" Target="../media/image32.png"/><Relationship Id="rId45" Type="http://schemas.openxmlformats.org/officeDocument/2006/relationships/image" Target="../media/image31.jpeg"/><Relationship Id="rId44" Type="http://schemas.openxmlformats.org/officeDocument/2006/relationships/image" Target="../media/image26.jpeg"/><Relationship Id="rId43" Type="http://schemas.openxmlformats.org/officeDocument/2006/relationships/image" Target="../media/image24.png"/><Relationship Id="rId42" Type="http://schemas.openxmlformats.org/officeDocument/2006/relationships/image" Target="../media/image22.png"/><Relationship Id="rId41" Type="http://schemas.openxmlformats.org/officeDocument/2006/relationships/image" Target="../media/image20.emf"/><Relationship Id="rId40" Type="http://schemas.openxmlformats.org/officeDocument/2006/relationships/tags" Target="../tags/tag226.xml"/><Relationship Id="rId4" Type="http://schemas.openxmlformats.org/officeDocument/2006/relationships/tags" Target="../tags/tag206.xml"/><Relationship Id="rId39" Type="http://schemas.openxmlformats.org/officeDocument/2006/relationships/tags" Target="../tags/tag225.xml"/><Relationship Id="rId38" Type="http://schemas.openxmlformats.org/officeDocument/2006/relationships/tags" Target="../tags/tag224.xml"/><Relationship Id="rId37" Type="http://schemas.openxmlformats.org/officeDocument/2006/relationships/tags" Target="../tags/tag223.xml"/><Relationship Id="rId36" Type="http://schemas.openxmlformats.org/officeDocument/2006/relationships/image" Target="../media/image17.svg"/><Relationship Id="rId35" Type="http://schemas.openxmlformats.org/officeDocument/2006/relationships/image" Target="../media/image16.png"/><Relationship Id="rId34" Type="http://schemas.openxmlformats.org/officeDocument/2006/relationships/image" Target="../media/image15.png"/><Relationship Id="rId33" Type="http://schemas.openxmlformats.org/officeDocument/2006/relationships/image" Target="../media/image14.png"/><Relationship Id="rId32" Type="http://schemas.openxmlformats.org/officeDocument/2006/relationships/tags" Target="../tags/tag222.xml"/><Relationship Id="rId31" Type="http://schemas.openxmlformats.org/officeDocument/2006/relationships/tags" Target="../tags/tag221.xml"/><Relationship Id="rId30" Type="http://schemas.openxmlformats.org/officeDocument/2006/relationships/tags" Target="../tags/tag220.xml"/><Relationship Id="rId3" Type="http://schemas.openxmlformats.org/officeDocument/2006/relationships/tags" Target="../tags/tag205.xml"/><Relationship Id="rId29" Type="http://schemas.openxmlformats.org/officeDocument/2006/relationships/image" Target="../media/image13.png"/><Relationship Id="rId28" Type="http://schemas.openxmlformats.org/officeDocument/2006/relationships/tags" Target="../tags/tag219.xml"/><Relationship Id="rId27" Type="http://schemas.openxmlformats.org/officeDocument/2006/relationships/image" Target="../media/image12.png"/><Relationship Id="rId26" Type="http://schemas.openxmlformats.org/officeDocument/2006/relationships/image" Target="../media/image11.png"/><Relationship Id="rId25" Type="http://schemas.openxmlformats.org/officeDocument/2006/relationships/image" Target="../media/image10.png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tags" Target="../tags/tag216.xml"/><Relationship Id="rId21" Type="http://schemas.openxmlformats.org/officeDocument/2006/relationships/image" Target="../media/image9.png"/><Relationship Id="rId20" Type="http://schemas.openxmlformats.org/officeDocument/2006/relationships/image" Target="../media/image8.png"/><Relationship Id="rId2" Type="http://schemas.openxmlformats.org/officeDocument/2006/relationships/tags" Target="../tags/tag204.xml"/><Relationship Id="rId19" Type="http://schemas.openxmlformats.org/officeDocument/2006/relationships/tags" Target="../tags/tag215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image" Target="../media/image7.png"/><Relationship Id="rId15" Type="http://schemas.openxmlformats.org/officeDocument/2006/relationships/image" Target="../media/image6.png"/><Relationship Id="rId14" Type="http://schemas.openxmlformats.org/officeDocument/2006/relationships/image" Target="../media/image4.png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image" Target="../media/image3.png"/><Relationship Id="rId10" Type="http://schemas.openxmlformats.org/officeDocument/2006/relationships/tags" Target="../tags/tag210.xml"/><Relationship Id="rId1" Type="http://schemas.openxmlformats.org/officeDocument/2006/relationships/tags" Target="../tags/tag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rgbClr val="FFFAE9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4180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rgbClr val="0070C0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accent2">
                <a:lumMod val="75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</p:blipFill>
        <p:spPr>
          <a:xfrm>
            <a:off x="9229725" y="2588260"/>
            <a:ext cx="408051" cy="613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31580" y="4860925"/>
            <a:ext cx="1012825" cy="9505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59580" y="5200015"/>
            <a:ext cx="951865" cy="37973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41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42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3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4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pic>
        <p:nvPicPr>
          <p:cNvPr id="57" name="图片 56" descr="Energy_Router_Logo"/>
          <p:cNvPicPr>
            <a:picLocks noChangeAspect="1"/>
          </p:cNvPicPr>
          <p:nvPr/>
        </p:nvPicPr>
        <p:blipFill>
          <a:blip r:embed="rId46"/>
          <a:srcRect l="20423" t="33067" r="15928" b="31870"/>
          <a:stretch>
            <a:fillRect/>
          </a:stretch>
        </p:blipFill>
        <p:spPr>
          <a:xfrm>
            <a:off x="2411730" y="5234940"/>
            <a:ext cx="860425" cy="309880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9274175" y="34461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16039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2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378960" y="1870710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3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02348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4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913495" y="188912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5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60460" y="1174115"/>
            <a:ext cx="102552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4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</a:rPr>
              <a:t>V</a:t>
            </a:r>
            <a:r>
              <a:rPr lang="zh-CN" altLang="en-US" sz="14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irtual</a:t>
            </a:r>
            <a:endParaRPr lang="zh-CN" altLang="en-US" sz="14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4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</a:rPr>
              <a:t>P</a:t>
            </a:r>
            <a:r>
              <a:rPr lang="zh-CN" altLang="en-US" sz="14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ower</a:t>
            </a:r>
            <a:endParaRPr lang="zh-CN" altLang="en-US" sz="14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l">
              <a:buClrTx/>
              <a:buSzTx/>
              <a:buFontTx/>
            </a:pPr>
            <a:r>
              <a:rPr lang="zh-CN" altLang="en-US" sz="14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</a:rPr>
              <a:t>P</a:t>
            </a:r>
            <a:r>
              <a:rPr lang="zh-CN" altLang="en-US" sz="14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lant</a:t>
            </a:r>
            <a:endParaRPr lang="zh-CN" altLang="en-US" sz="14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custDataLst>
      <p:tags r:id="rId4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2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3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4"/>
            </p:custDataLst>
          </p:nvPr>
        </p:nvPicPr>
        <p:blipFill>
          <a:blip r:embed="rId5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6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7"/>
            </p:custDataLst>
          </p:nvPr>
        </p:nvPicPr>
        <p:blipFill>
          <a:blip r:embed="rId8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1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2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3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4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8" name="直接箭头连接符 37"/>
          <p:cNvCxnSpPr/>
          <p:nvPr>
            <p:custDataLst>
              <p:tags r:id="rId15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16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7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>
            <p:custDataLst>
              <p:tags r:id="rId18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smart_plu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1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2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23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cxnSp>
        <p:nvCxnSpPr>
          <p:cNvPr id="52" name="直接箭头连接符 51"/>
          <p:cNvCxnSpPr/>
          <p:nvPr>
            <p:custDataLst>
              <p:tags r:id="rId29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011680" y="200596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0"/>
          <a:srcRect l="17631" t="18589" r="21646" b="13455"/>
          <a:stretch>
            <a:fillRect/>
          </a:stretch>
        </p:blipFill>
        <p:spPr>
          <a:xfrm>
            <a:off x="4460875" y="1440180"/>
            <a:ext cx="1953260" cy="275463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直接连接符 8"/>
          <p:cNvCxnSpPr/>
          <p:nvPr/>
        </p:nvCxnSpPr>
        <p:spPr>
          <a:xfrm flipH="1" flipV="1">
            <a:off x="3458845" y="1355725"/>
            <a:ext cx="901065" cy="933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3436620" y="2397125"/>
            <a:ext cx="946785" cy="17653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1"/>
          <a:srcRect t="18029" b="34940"/>
          <a:stretch>
            <a:fillRect/>
          </a:stretch>
        </p:blipFill>
        <p:spPr>
          <a:xfrm>
            <a:off x="2214245" y="3404235"/>
            <a:ext cx="1535430" cy="156400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</p:spTree>
    <p:custDataLst>
      <p:tags r:id="rId3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>
            <a:grayscl/>
          </a:blip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  <a:grayscl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4180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>
            <a:grayscl/>
          </a:blip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  <a:grayscl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38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39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0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1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2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61" name="椭圆 60"/>
          <p:cNvSpPr/>
          <p:nvPr/>
        </p:nvSpPr>
        <p:spPr>
          <a:xfrm>
            <a:off x="502348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2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614420" y="1324610"/>
            <a:ext cx="4065905" cy="186499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22" name="直接连接符 21"/>
          <p:cNvCxnSpPr/>
          <p:nvPr/>
        </p:nvCxnSpPr>
        <p:spPr>
          <a:xfrm>
            <a:off x="3645535" y="3219450"/>
            <a:ext cx="495300" cy="4857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316855" y="3214370"/>
            <a:ext cx="2319655" cy="5238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2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3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cxnSp>
        <p:nvCxnSpPr>
          <p:cNvPr id="56" name="直接箭头连接符 55"/>
          <p:cNvCxnSpPr/>
          <p:nvPr>
            <p:custDataLst>
              <p:tags r:id="rId4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grayscl/>
          </a:blip>
          <a:stretch>
            <a:fillRect/>
          </a:stretch>
        </p:blipFill>
        <p:spPr>
          <a:xfrm>
            <a:off x="7148195" y="4356100"/>
            <a:ext cx="419735" cy="487045"/>
          </a:xfrm>
          <a:prstGeom prst="rect">
            <a:avLst/>
          </a:prstGeom>
          <a:ln w="15875">
            <a:noFill/>
          </a:ln>
        </p:spPr>
      </p:pic>
      <p:cxnSp>
        <p:nvCxnSpPr>
          <p:cNvPr id="27" name="直接连接符 26"/>
          <p:cNvCxnSpPr/>
          <p:nvPr>
            <p:custDataLst>
              <p:tags r:id="rId9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0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cxnSp>
        <p:nvCxnSpPr>
          <p:cNvPr id="37" name="直接箭头连接符 36"/>
          <p:cNvCxnSpPr/>
          <p:nvPr>
            <p:custDataLst>
              <p:tags r:id="rId11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2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3"/>
            </p:custDataLst>
          </p:nvPr>
        </p:nvCxnSpPr>
        <p:spPr>
          <a:xfrm flipV="1">
            <a:off x="7292340" y="319532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14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60" name="椭圆 59"/>
          <p:cNvSpPr/>
          <p:nvPr/>
        </p:nvSpPr>
        <p:spPr>
          <a:xfrm>
            <a:off x="3148330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3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1"/>
        </p:blipFill>
        <p:spPr>
          <a:xfrm>
            <a:off x="3869055" y="3673475"/>
            <a:ext cx="1486535" cy="37274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2" name="图片 11"/>
          <p:cNvPicPr/>
          <p:nvPr/>
        </p:nvPicPr>
        <p:blipFill>
          <a:blip r:embed="rId22"/>
        </p:blipFill>
        <p:spPr>
          <a:xfrm>
            <a:off x="5752465" y="2228215"/>
            <a:ext cx="1179195" cy="274002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图片 13"/>
          <p:cNvPicPr/>
          <p:nvPr/>
        </p:nvPicPr>
        <p:blipFill>
          <a:blip r:embed="rId23"/>
          <a:srcRect l="2788" b="3412"/>
        </p:blipFill>
        <p:spPr>
          <a:xfrm>
            <a:off x="4248785" y="4429125"/>
            <a:ext cx="732790" cy="53911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15" name="直接连接符 14"/>
          <p:cNvCxnSpPr/>
          <p:nvPr/>
        </p:nvCxnSpPr>
        <p:spPr>
          <a:xfrm flipH="1">
            <a:off x="3462020" y="3664585"/>
            <a:ext cx="360045" cy="476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3297555" y="4940300"/>
            <a:ext cx="86487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5057775" y="4940300"/>
            <a:ext cx="6223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366385" y="2232660"/>
            <a:ext cx="340360" cy="141033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985000" y="2228215"/>
            <a:ext cx="1056005" cy="157670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7019925" y="4940300"/>
            <a:ext cx="98298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24"/>
          <a:srcRect l="15564" t="17224" r="11544" b="10605"/>
          <a:stretch>
            <a:fillRect/>
          </a:stretch>
        </p:blipFill>
        <p:spPr>
          <a:xfrm>
            <a:off x="8085138" y="3803015"/>
            <a:ext cx="1568450" cy="116522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5"/>
          <a:srcRect t="19544" b="26702"/>
          <a:stretch>
            <a:fillRect/>
          </a:stretch>
        </p:blipFill>
        <p:spPr>
          <a:xfrm>
            <a:off x="8002905" y="1315085"/>
            <a:ext cx="1732915" cy="2016760"/>
          </a:xfrm>
          <a:prstGeom prst="rect">
            <a:avLst/>
          </a:prstGeom>
          <a:ln w="9525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6"/>
          <a:srcRect t="34809" b="16220"/>
          <a:stretch>
            <a:fillRect/>
          </a:stretch>
        </p:blipFill>
        <p:spPr>
          <a:xfrm>
            <a:off x="4057650" y="1320165"/>
            <a:ext cx="1195705" cy="12687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</p:spTree>
    <p:custDataLst>
      <p:tags r:id="rId2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rgbClr val="FFFAE9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/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38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39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0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1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2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60" name="椭圆 59"/>
          <p:cNvSpPr/>
          <p:nvPr/>
        </p:nvSpPr>
        <p:spPr>
          <a:xfrm>
            <a:off x="4378960" y="1870710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4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 descr="ORES_照片_报警"/>
          <p:cNvPicPr>
            <a:picLocks noChangeAspect="1"/>
          </p:cNvPicPr>
          <p:nvPr/>
        </p:nvPicPr>
        <p:blipFill>
          <a:blip r:embed="rId43"/>
          <a:srcRect l="23593" t="34954" b="6306"/>
          <a:stretch>
            <a:fillRect/>
          </a:stretch>
        </p:blipFill>
        <p:spPr>
          <a:xfrm>
            <a:off x="6136005" y="2995930"/>
            <a:ext cx="2546985" cy="232283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4"/>
          <a:srcRect l="16042" t="6280" r="28627" b="33281"/>
          <a:stretch>
            <a:fillRect/>
          </a:stretch>
        </p:blipFill>
        <p:spPr>
          <a:xfrm>
            <a:off x="2134870" y="2995930"/>
            <a:ext cx="3360420" cy="2322195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</p:pic>
      <p:cxnSp>
        <p:nvCxnSpPr>
          <p:cNvPr id="9" name="直接连接符 8"/>
          <p:cNvCxnSpPr/>
          <p:nvPr/>
        </p:nvCxnSpPr>
        <p:spPr>
          <a:xfrm flipH="1">
            <a:off x="2171700" y="2536825"/>
            <a:ext cx="2504440" cy="4108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486525" y="2540635"/>
            <a:ext cx="2136140" cy="41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512435" y="2570480"/>
            <a:ext cx="79375" cy="35369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874385" y="2570480"/>
            <a:ext cx="243205" cy="38671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  <a:grayscl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4180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rgbClr val="0070C0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accent2">
                <a:lumMod val="75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  <a:grayscl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</p:blipFill>
        <p:spPr>
          <a:xfrm>
            <a:off x="9229725" y="3446145"/>
            <a:ext cx="408051" cy="613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40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41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2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3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4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9328785" y="242252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5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custDataLst>
      <p:tags r:id="rId4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rgbClr val="FFFAE9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5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6">
            <a:alphaModFix amt="40000"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7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8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9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0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2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3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0224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rgbClr val="0070C0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5" name="图片 4" descr="smart_plu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6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7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accent2">
                <a:lumMod val="75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28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29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9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29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29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32689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4">
            <a:alphaModFix amt="20000"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</p:blipFill>
        <p:spPr>
          <a:xfrm>
            <a:off x="9229725" y="3446145"/>
            <a:ext cx="408051" cy="61341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37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38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39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0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1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9328785" y="242252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3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16039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378960" y="161480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2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02348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4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2"/>
          <a:srcRect l="17631" t="18589" r="21646" b="13455"/>
          <a:stretch>
            <a:fillRect/>
          </a:stretch>
        </p:blipFill>
        <p:spPr>
          <a:xfrm>
            <a:off x="1527810" y="1516380"/>
            <a:ext cx="498475" cy="70294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3"/>
          <a:srcRect l="3196" t="15642" r="8385" b="7505"/>
          <a:stretch>
            <a:fillRect/>
          </a:stretch>
        </p:blipFill>
        <p:spPr>
          <a:xfrm>
            <a:off x="5567680" y="4144645"/>
            <a:ext cx="1050925" cy="41910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2" name="图片 11"/>
          <p:cNvPicPr/>
          <p:nvPr/>
        </p:nvPicPr>
        <p:blipFill>
          <a:blip r:embed="rId44"/>
        </p:blipFill>
        <p:spPr>
          <a:xfrm>
            <a:off x="1250315" y="3672205"/>
            <a:ext cx="732790" cy="130492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图片 8" descr="ORES_照片_报警"/>
          <p:cNvPicPr>
            <a:picLocks noChangeAspect="1"/>
          </p:cNvPicPr>
          <p:nvPr/>
        </p:nvPicPr>
        <p:blipFill>
          <a:blip r:embed="rId45"/>
          <a:srcRect l="23593" t="34954" b="6306"/>
          <a:stretch>
            <a:fillRect/>
          </a:stretch>
        </p:blipFill>
        <p:spPr>
          <a:xfrm>
            <a:off x="6789738" y="2052320"/>
            <a:ext cx="588645" cy="43688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6"/>
          <a:srcRect l="16042" t="6280" r="28627" b="33281"/>
          <a:stretch>
            <a:fillRect/>
          </a:stretch>
        </p:blipFill>
        <p:spPr>
          <a:xfrm>
            <a:off x="6794500" y="1614805"/>
            <a:ext cx="579120" cy="318770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rcRect l="15564" t="17224" r="11544" b="10605"/>
          <a:stretch>
            <a:fillRect/>
          </a:stretch>
        </p:blipFill>
        <p:spPr>
          <a:xfrm>
            <a:off x="8930005" y="4400550"/>
            <a:ext cx="675005" cy="50165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15" name="直接连接符 14"/>
          <p:cNvCxnSpPr/>
          <p:nvPr/>
        </p:nvCxnSpPr>
        <p:spPr>
          <a:xfrm>
            <a:off x="2064385" y="2247900"/>
            <a:ext cx="259715" cy="10922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061845" y="1341120"/>
            <a:ext cx="226060" cy="15430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028825" y="3667125"/>
            <a:ext cx="177800" cy="4000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061845" y="4962525"/>
            <a:ext cx="338455" cy="571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332730" y="3770630"/>
            <a:ext cx="222250" cy="31559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346700" y="4610100"/>
            <a:ext cx="198755" cy="36703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609330" y="4368165"/>
            <a:ext cx="275590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640445" y="4865370"/>
            <a:ext cx="244475" cy="4826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506845" y="1511935"/>
            <a:ext cx="250190" cy="8699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6506845" y="2503805"/>
            <a:ext cx="233045" cy="3683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8.xml><?xml version="1.0" encoding="utf-8"?>
<p:tagLst xmlns:p="http://schemas.openxmlformats.org/presentationml/2006/main">
  <p:tag name="commondata" val="eyJoZGlkIjoiZmMwMDQ3NmU4NjU1OWFiNjEwNGQwZTA3YTg5MDBlN2U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WPS 演示</Application>
  <PresentationFormat>宽屏</PresentationFormat>
  <Paragraphs>133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Courier New</vt:lpstr>
      <vt:lpstr>Bahnschrift SemiBold</vt:lpstr>
      <vt:lpstr>Microsoft YaHei UI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WPS_1685937545</cp:lastModifiedBy>
  <cp:revision>410</cp:revision>
  <dcterms:created xsi:type="dcterms:W3CDTF">2019-06-19T02:08:00Z</dcterms:created>
  <dcterms:modified xsi:type="dcterms:W3CDTF">2024-11-20T15:14:05Z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D7BA876770A34E98855E256F14397A1E_11</vt:lpwstr>
  </property>
</Properties>
</file>